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69" d="100"/>
          <a:sy n="69" d="100"/>
        </p:scale>
        <p:origin x="1320" y="7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commentAuthors" Target="commentAuthor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openxmlformats.org/officeDocument/2006/relationships/image" Target="../media/image30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7" Type="http://schemas.openxmlformats.org/officeDocument/2006/relationships/image" Target="../media/image32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microsoft.com/office/2007/relationships/hdphoto" Target="../media/hdphoto2.wdp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7" Type="http://schemas.openxmlformats.org/officeDocument/2006/relationships/image" Target="../media/image34.jp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microsoft.com/office/2007/relationships/hdphoto" Target="../media/hdphoto3.wdp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7" Type="http://schemas.openxmlformats.org/officeDocument/2006/relationships/image" Target="../media/image35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microsoft.com/office/2007/relationships/hdphoto" Target="../media/hdphoto3.wdp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.png" /><Relationship Id="rId4" Type="http://schemas.openxmlformats.org/officeDocument/2006/relationships/image" Target="../media/image1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 /><Relationship Id="rId13" Type="http://schemas.openxmlformats.org/officeDocument/2006/relationships/image" Target="../media/image2.png" /><Relationship Id="rId3" Type="http://schemas.openxmlformats.org/officeDocument/2006/relationships/image" Target="../media/image4.jpeg" /><Relationship Id="rId7" Type="http://schemas.openxmlformats.org/officeDocument/2006/relationships/image" Target="../media/image8.jpeg" /><Relationship Id="rId12" Type="http://schemas.openxmlformats.org/officeDocument/2006/relationships/image" Target="../media/image1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7.jpeg" /><Relationship Id="rId11" Type="http://schemas.openxmlformats.org/officeDocument/2006/relationships/image" Target="../media/image12.jpeg" /><Relationship Id="rId5" Type="http://schemas.openxmlformats.org/officeDocument/2006/relationships/image" Target="../media/image6.jpeg" /><Relationship Id="rId10" Type="http://schemas.openxmlformats.org/officeDocument/2006/relationships/image" Target="../media/image11.jpeg" /><Relationship Id="rId4" Type="http://schemas.openxmlformats.org/officeDocument/2006/relationships/image" Target="../media/image5.jpeg" /><Relationship Id="rId9" Type="http://schemas.openxmlformats.org/officeDocument/2006/relationships/image" Target="../media/image10.jpe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 /><Relationship Id="rId3" Type="http://schemas.openxmlformats.org/officeDocument/2006/relationships/image" Target="../media/image13.jpeg" /><Relationship Id="rId7" Type="http://schemas.openxmlformats.org/officeDocument/2006/relationships/image" Target="../media/image17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6.jpeg" /><Relationship Id="rId5" Type="http://schemas.openxmlformats.org/officeDocument/2006/relationships/image" Target="../media/image15.jpeg" /><Relationship Id="rId4" Type="http://schemas.openxmlformats.org/officeDocument/2006/relationships/image" Target="../media/image14.jpeg" /><Relationship Id="rId9" Type="http://schemas.openxmlformats.org/officeDocument/2006/relationships/image" Target="../media/image2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microsoft.com/office/2007/relationships/hdphoto" Target="../media/hdphoto1.wdp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0.jpeg" /><Relationship Id="rId5" Type="http://schemas.openxmlformats.org/officeDocument/2006/relationships/image" Target="../media/image2.png" /><Relationship Id="rId4" Type="http://schemas.openxmlformats.org/officeDocument/2006/relationships/image" Target="../media/image1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.png" /><Relationship Id="rId4" Type="http://schemas.openxmlformats.org/officeDocument/2006/relationships/image" Target="../media/image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.png" /><Relationship Id="rId4" Type="http://schemas.openxmlformats.org/officeDocument/2006/relationships/image" Target="../media/image1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 /><Relationship Id="rId3" Type="http://schemas.openxmlformats.org/officeDocument/2006/relationships/image" Target="../media/image23.png" /><Relationship Id="rId7" Type="http://schemas.openxmlformats.org/officeDocument/2006/relationships/image" Target="../media/image27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6.png" /><Relationship Id="rId5" Type="http://schemas.openxmlformats.org/officeDocument/2006/relationships/image" Target="../media/image25.png" /><Relationship Id="rId4" Type="http://schemas.openxmlformats.org/officeDocument/2006/relationships/image" Target="../media/image24.png" /><Relationship Id="rId9" Type="http://schemas.openxmlformats.org/officeDocument/2006/relationships/image" Target="../media/image2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.png" /><Relationship Id="rId4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велосипеда, достигшему 14-летнего возраста, выдавалось на руки специальное удостоверение на право управления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2002 году команды ЮИД России принимают участие в Европейском образовательном конкурсе по правилам дорожного движения для детей и на протяжении последних нескольких лет ежегодно становится призером этих международных соревнований.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2010, 2011, 2015 и 2018 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четырежды 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2015 году 30-й 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Вене. Принимавшие в нем участие российские команды заняли: юные инспекторы из Татарстана - 1 место, а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из Липецкой области – 2 место.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2018 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Также второе место присуждено 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Отряды 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Госавтоинспекции.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занятия по изучению Правил дорожного движения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школьников.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за наполнением странички в социальных сетях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Оказывает 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элементарных наглядных пособий для дошкольников (знаки, жезл и т.д.).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Организует 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викторины, экскурсии, соревнования, конкурсы, КВН, 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участвует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2022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исполнится уже 49 лет!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отряды юных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движения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 данным справочника «Народное хозяйство СССР» в 1970 году в стране насчитывалось: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грузовых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ВЛКСМ, коллегии МВД СССР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 коллегии Министерства просвещения СССР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марта 1973 года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утверждено Положение об отрядах юных инспекторов движения. </a:t>
            </a:r>
          </a:p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Главной задачей отрядов ЮИД определено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их активное участие в пропаганде правил дорожного движения среди детей и подростков.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Первый Всероссийский слёт проходил в пионерским лагерь «Орлёнок» г. Туапсе в конце сентября 1975 г. Туда направились 870 лучших школьников страны в 72 регионов СССР, ставших победителями местных слётов ЮИД.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Лариса Николаевна Медведева 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Провести техническое обслуживание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знать его устройство,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устранить 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и мальчики и 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градоначальника о разрешении езды на велосипеде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по улицам города. Одновременно с ним вводились номерные знаки для велосипедистов.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года регистрации подлежали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даже детские велосипеды.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8732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Неизвестный пользователь</cp:lastModifiedBy>
  <cp:revision>289</cp:revision>
  <dcterms:created xsi:type="dcterms:W3CDTF">2019-08-19T07:52:16Z</dcterms:created>
  <dcterms:modified xsi:type="dcterms:W3CDTF">2022-03-01T10:53:20Z</dcterms:modified>
</cp:coreProperties>
</file>