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lds4.edumsko.ru/uploads/31000/30988/section/382250/.thumbs/_111.jpg?15641310995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" y="-1222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49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амятка о безопасности на водоёмах в летний период. Основ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48531" cy="623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38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059832" y="410444"/>
            <a:ext cx="5328592" cy="10023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 ЛЕСУ! </a:t>
            </a:r>
            <a:endParaRPr lang="ru-RU" sz="3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4951" y="2989965"/>
            <a:ext cx="8703012" cy="9752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Надевай светлую одежду по погоде и головной убор. Заправляй брюки в носки или  обувь. 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47864" y="1437533"/>
            <a:ext cx="5328592" cy="9833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 ходи в лес один, только в сопровождении взрослых.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2322" y="3998781"/>
            <a:ext cx="8703012" cy="9752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Береги лес от пожара, соблюдай правила бережного отношения к природе. 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87583" y="5022218"/>
            <a:ext cx="8633472" cy="6032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 ешь и не собирай незнакомые ягоды и грибы. 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40988" y="5631615"/>
            <a:ext cx="8703012" cy="97528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Если потерялся, оставайся на месте, постарайся успокоиться и привлечь к себе внимание. 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Правила пожарной безопасности в лесу - МБДОУ &quot;Первомайский детский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1" y="157607"/>
            <a:ext cx="2668115" cy="200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197" y="2436378"/>
            <a:ext cx="840326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Обязательно возьми </a:t>
            </a:r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телефон, оставайся на связи!  </a:t>
            </a:r>
          </a:p>
        </p:txBody>
      </p:sp>
    </p:spTree>
    <p:extLst>
      <p:ext uri="{BB962C8B-B14F-4D97-AF65-F5344CB8AC3E}">
        <p14:creationId xmlns:p14="http://schemas.microsoft.com/office/powerpoint/2010/main" val="10968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53\Desktop\Рабочие документы\ТЕКУЩИЙ 2019 -2020 учебный год\ДИСТАНТ\PdIrOEVc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930" y="1"/>
            <a:ext cx="9343930" cy="671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88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nucrb.zdrav36.ru/images/uploads/15814052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72394"/>
            <a:ext cx="2530965" cy="21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3.stockfresh.com/files/l/lenm/m/77/7084787_stock-vector-hand-wash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" y="4180357"/>
            <a:ext cx="2808312" cy="264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yt3.ggpht.com/a/AATXAJzjcYUIbWT-EN4yCxuqv7Jq-VC9Eidnj_mj2w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44" y="4520596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71600" y="92023"/>
            <a:ext cx="5316700" cy="5674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 ЗДОРОВЬЕ!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7616" y="2385027"/>
            <a:ext cx="5680684" cy="13321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 МЕСТАХ, ГДЕ МНОГО ЛЮДЕЙ, В ТРАНСПОРТЕ - НОСИ МАСКУ!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31620" y="4181279"/>
            <a:ext cx="4149563" cy="85547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ОБЯЗАТЕЛЬНО ТЩАТЕЛЬНО МОЙ РУКИ С МЫЛОМ!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87476" y="937625"/>
            <a:ext cx="7604396" cy="66607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СОБЛЮДАЙ ПРАВИЛА САМОИЗОЛЯЦИИ!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2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 descr="http://ust-chem.ru/content/stories/news/2016/1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77473" cy="5643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10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71600" y="92023"/>
            <a:ext cx="5316700" cy="5674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ВЫУЧИ   НАИЗУСТЬ!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87476" y="937623"/>
            <a:ext cx="7604396" cy="126723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 СВОЙ ДОМАШНИЙ АДРЕС</a:t>
            </a:r>
          </a:p>
          <a:p>
            <a:pPr marL="457200" indent="-457200" algn="l">
              <a:buFontTx/>
              <a:buChar char="-"/>
            </a:pP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ТЕЛЕФОНА РОДИТЕЛЕЙ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7476" y="2227612"/>
            <a:ext cx="7856932" cy="112937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СИТУАЦИЯ КАЖЕТСЯ ТЕБЕ ОПАСНОЙ  ИЛИ ПОДОЗРИТЕЛЬНОЙ  : 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1280" y="3356991"/>
            <a:ext cx="8501200" cy="194421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 НЕЛЬЗЯ ПРЯТАТЬСЯ</a:t>
            </a:r>
          </a:p>
          <a:p>
            <a:pPr algn="l"/>
            <a:endParaRPr lang="ru-RU" sz="27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ПРИВЛЕЧЬ ВНИМАНИЕ ВЗРОСЛЫХ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5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Ура!!!!!!!!!!!! КАНИКУЛЫ!!!!!!!!!!!!!!! | МамаЛад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898775" cy="47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71599" y="92022"/>
            <a:ext cx="7610743" cy="17528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  ПРАВИЛА БЕЗОПАСНОСТИ И ПУСТЬ ТВОЙ  ОТДЫХ БУДЕТ ПРИЯТНЫМ!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8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рхангельск • Городская Администр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484784"/>
            <a:ext cx="38004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548680"/>
            <a:ext cx="64807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ДЕЙСТВУЙ ПО   ПРАВИЛУ «ТРЁХ С» : </a:t>
            </a:r>
          </a:p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СТОЙ! СМОТРИ! СЛУШАЙ! 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2033378"/>
            <a:ext cx="51845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ПОМНИ О «ЛОВУШКАХ НА ДОРОГАХ»! 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3501008"/>
            <a:ext cx="46805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СОБЛЮДАЙ ПРАВИЛА ДЛЯ ПЕШЕХОДОВ И ВЕЛОСИПЕДИСТОВ!</a:t>
            </a:r>
          </a:p>
          <a:p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9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3\Desktop\Рабочие документы\ТЕКУЩИЙ 2019 -2020 учебный год\ПДД  - ОТВЕТСТВЕННЫЙ\На печать 2020 сдача школы\Сканы\безопасные прогулки  1  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915" y="476672"/>
            <a:ext cx="9088903" cy="593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5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53\Desktop\Рабочие документы\ТЕКУЩИЙ 2019 -2020 учебный год\ПДД  - ОТВЕТСТВЕННЫЙ\На печать 2020 сдача школы\Сканы\безопасные прогулки 2 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48704"/>
            <a:ext cx="8928992" cy="695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53\Desktop\Рабочие документы\ТЕКУЩИЙ 2019 -2020 учебный год\ПДД  - ОТВЕТСТВЕННЫЙ\На печать 2020 сдача школы\Сканы\внимание, дети  для презентаци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" y="2204864"/>
            <a:ext cx="881348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53\Desktop\Рабочие документы\ТЕКУЩИЙ 2019 -2020 учебный год\ПДД  - ОТВЕТСТВЕННЫЙ\На печать 2020 сдача школы\Сканы\внимание, дети  2 для презентаци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640"/>
            <a:ext cx="5112568" cy="165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655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60338"/>
            <a:ext cx="7704667" cy="5333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ЛОВУШКИ НА ДОРОГЕ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995936" y="1092505"/>
            <a:ext cx="4915316" cy="792088"/>
          </a:xfrm>
          <a:custGeom>
            <a:avLst/>
            <a:gdLst>
              <a:gd name="connsiteX0" fmla="*/ 0 w 3951901"/>
              <a:gd name="connsiteY0" fmla="*/ 0 h 1234969"/>
              <a:gd name="connsiteX1" fmla="*/ 3951901 w 3951901"/>
              <a:gd name="connsiteY1" fmla="*/ 0 h 1234969"/>
              <a:gd name="connsiteX2" fmla="*/ 3951901 w 3951901"/>
              <a:gd name="connsiteY2" fmla="*/ 1234969 h 1234969"/>
              <a:gd name="connsiteX3" fmla="*/ 0 w 3951901"/>
              <a:gd name="connsiteY3" fmla="*/ 1234969 h 1234969"/>
              <a:gd name="connsiteX4" fmla="*/ 0 w 3951901"/>
              <a:gd name="connsiteY4" fmla="*/ 0 h 123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901" h="1234969">
                <a:moveTo>
                  <a:pt x="0" y="0"/>
                </a:moveTo>
                <a:lnTo>
                  <a:pt x="3951901" y="0"/>
                </a:lnTo>
                <a:lnTo>
                  <a:pt x="3951901" y="1234969"/>
                </a:lnTo>
                <a:lnTo>
                  <a:pt x="0" y="123496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6486" tIns="76200" rIns="76200" bIns="762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000" b="1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«Закрытый обзор»</a:t>
            </a:r>
            <a:endParaRPr lang="ru-RU" sz="3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2071" y="1075556"/>
            <a:ext cx="2823865" cy="208823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олилиния 7"/>
          <p:cNvSpPr/>
          <p:nvPr/>
        </p:nvSpPr>
        <p:spPr>
          <a:xfrm>
            <a:off x="4229985" y="3574209"/>
            <a:ext cx="4909507" cy="648072"/>
          </a:xfrm>
          <a:custGeom>
            <a:avLst/>
            <a:gdLst>
              <a:gd name="connsiteX0" fmla="*/ 0 w 3951901"/>
              <a:gd name="connsiteY0" fmla="*/ 0 h 1234969"/>
              <a:gd name="connsiteX1" fmla="*/ 3951901 w 3951901"/>
              <a:gd name="connsiteY1" fmla="*/ 0 h 1234969"/>
              <a:gd name="connsiteX2" fmla="*/ 3951901 w 3951901"/>
              <a:gd name="connsiteY2" fmla="*/ 1234969 h 1234969"/>
              <a:gd name="connsiteX3" fmla="*/ 0 w 3951901"/>
              <a:gd name="connsiteY3" fmla="*/ 1234969 h 1234969"/>
              <a:gd name="connsiteX4" fmla="*/ 0 w 3951901"/>
              <a:gd name="connsiteY4" fmla="*/ 0 h 123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901" h="1234969">
                <a:moveTo>
                  <a:pt x="0" y="0"/>
                </a:moveTo>
                <a:lnTo>
                  <a:pt x="3951901" y="0"/>
                </a:lnTo>
                <a:lnTo>
                  <a:pt x="3951901" y="1234969"/>
                </a:lnTo>
                <a:lnTo>
                  <a:pt x="0" y="123496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6486" tIns="76200" rIns="76200" bIns="762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500" b="1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«Отвлечение внимания»</a:t>
            </a:r>
            <a:endParaRPr lang="ru-RU" sz="25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7975" y="3284984"/>
            <a:ext cx="2751857" cy="3365636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AutoShape 2" descr="Ловушки» закрытого обзора | РАДУГ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Ловушки» закрытого обзора | РАДУГ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10910"/>
            <a:ext cx="356788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ТЕЛЕФОН И НАУШНИКИ ОПАСНЫ НА ДОРОГЕ - Новости - МО МВД &quot;Заречный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550" y="4240289"/>
            <a:ext cx="3384376" cy="231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7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Жилая зон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648"/>
            <a:ext cx="1224136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72" y="160339"/>
            <a:ext cx="5316700" cy="5674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ГУЛЯЙ БЕЗОПАСНО!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736305" y="3298265"/>
            <a:ext cx="6228183" cy="14607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 ЗНАКОМОЙ КОМПАНИИ ИЛИ В СОПРОВОЖДЕНИИ ВЗРОСЛЫХ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5575" y="2706758"/>
            <a:ext cx="855406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 СПЕЦИАЛЬНО ОТВЕДЕННЫХ МЕСТАХ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60604" y="4372733"/>
            <a:ext cx="5757192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 СВЕТЛОЕ ВРЕМЯ СУТОК  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Организация работы по ОБЖ детей младшей группы в детском саду и семь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679" y="991963"/>
            <a:ext cx="2381438" cy="159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Безопасность жизнедеятельности детей в картинк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Безопасность жизнедеятельности детей в картинках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 descr="ЦППРК | Как бы сильно ни было наше беспокойство… (Безопасное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763" y="998178"/>
            <a:ext cx="2398234" cy="170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Боремся с детской скукой, или Учите детей играть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39" y="3284985"/>
            <a:ext cx="2535833" cy="227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483768" y="5292485"/>
            <a:ext cx="6374821" cy="154450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НА СВЯЗИ! </a:t>
            </a:r>
          </a:p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должны знать </a:t>
            </a:r>
          </a:p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 тобой всё в порядке.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4" descr="Что нельзя делать в гостиницах и отелях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6" name="Picture 16" descr="Ребенок в 1 год не понимает слово &quot;нельзя&quot;, что делать? | Мамины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06404"/>
            <a:ext cx="1169255" cy="116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👍 Эмодзи Большой палец вверх – скопировать код смайлика, значение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978" y="5564025"/>
            <a:ext cx="1193071" cy="119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5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к вести себя с незнакомыми людьми на улице | Детки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" y="0"/>
            <a:ext cx="9109751" cy="691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Ребенок в 1 год не понимает слово &quot;нельзя&quot;, что делать? | Мамины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213" y="332656"/>
            <a:ext cx="1169255" cy="116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6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УРОК БЕЗОПАСНОСТИ «ОДИН ДОМА» - 14 Июня 2016 - Cайт коррекционно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5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82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241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ЛОВУШКИ НА ДОРОГЕ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user53</dc:creator>
  <cp:lastModifiedBy>user53</cp:lastModifiedBy>
  <cp:revision>15</cp:revision>
  <dcterms:created xsi:type="dcterms:W3CDTF">2020-05-31T05:16:10Z</dcterms:created>
  <dcterms:modified xsi:type="dcterms:W3CDTF">2020-05-31T11:38:36Z</dcterms:modified>
</cp:coreProperties>
</file>