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lds4.edumsko.ru/uploads/31000/30988/section/382250/.thumbs/_111.jpg?1564131099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122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амятка о безопасности на водоёмах в летний период. Основн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48531" cy="62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59832" y="410444"/>
            <a:ext cx="5328592" cy="10023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ЛЕСУ! </a:t>
            </a:r>
            <a:endParaRPr lang="ru-RU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951" y="2989965"/>
            <a:ext cx="8703012" cy="9752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Надевай светлую одежду по погоде и головной убор. Заправляй брюки в носки или  обувь. 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1437533"/>
            <a:ext cx="5328592" cy="9833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ходи в лес один, только в сопровождении взрослых.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2322" y="3998781"/>
            <a:ext cx="8703012" cy="9752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Береги лес от пожара, соблюдай правила бережного отношения к природе. 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7583" y="5022218"/>
            <a:ext cx="8633472" cy="6032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ешь и не собирай незнакомые ягоды и грибы. 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0988" y="5631615"/>
            <a:ext cx="8703012" cy="9752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Если потерялся, оставайся на месте, постарайся успокоиться и привлечь к себе внимание. 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Правила пожарной безопасности в лесу - МБДОУ &quot;Первомайский детский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1" y="157607"/>
            <a:ext cx="2668115" cy="20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197" y="2436378"/>
            <a:ext cx="84032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 возьми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телефон, оставайся на связи!  </a:t>
            </a:r>
          </a:p>
        </p:txBody>
      </p:sp>
    </p:spTree>
    <p:extLst>
      <p:ext uri="{BB962C8B-B14F-4D97-AF65-F5344CB8AC3E}">
        <p14:creationId xmlns:p14="http://schemas.microsoft.com/office/powerpoint/2010/main" val="10968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53\Desktop\Рабочие документы\ТЕКУЩИЙ 2019 -2020 учебный год\ДИСТАНТ\PdIrOEVc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30" y="1"/>
            <a:ext cx="9343930" cy="67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ucrb.zdrav36.ru/images/uploads/158140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72394"/>
            <a:ext cx="253096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3.stockfresh.com/files/l/lenm/m/77/7084787_stock-vector-hand-was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4180357"/>
            <a:ext cx="2808312" cy="26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yt3.ggpht.com/a/AATXAJzjcYUIbWT-EN4yCxuqv7Jq-VC9Eidnj_mj2w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452059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92023"/>
            <a:ext cx="5316700" cy="567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ЗДОРОВЬЕ!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7616" y="2385027"/>
            <a:ext cx="5680684" cy="1332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МЕСТАХ, ГДЕ МНОГО ЛЮДЕЙ, В ТРАНСПОРТЕ - НОСИ МАСКУ!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31620" y="4181279"/>
            <a:ext cx="4149563" cy="8554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ОБЯЗАТЕЛЬНО ТЩАТЕЛЬНО МОЙ РУКИ С МЫЛОМ!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476" y="937625"/>
            <a:ext cx="7604396" cy="666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СОБЛЮДАЙ ПРАВИЛА САМОИЗОЛЯЦИИ!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http://ust-chem.ru/content/stories/news/2016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77473" cy="5643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1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92023"/>
            <a:ext cx="5316700" cy="567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   НАИЗУСТЬ!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7476" y="937623"/>
            <a:ext cx="7604396" cy="12672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СВОЙ ДОМАШНИЙ АДРЕС</a:t>
            </a:r>
          </a:p>
          <a:p>
            <a:pPr marL="457200" indent="-457200" algn="l">
              <a:buFontTx/>
              <a:buChar char="-"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 РОДИТЕЛЕЙ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7476" y="2227612"/>
            <a:ext cx="7856932" cy="1129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СИТУАЦИЯ КАЖЕТСЯ ТЕБЕ ОПАСНОЙ  ИЛИ ПОДОЗРИТЕЛЬНОЙ  : 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1280" y="3356991"/>
            <a:ext cx="8501200" cy="19442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НЕЛЬЗЯ ПРЯТАТЬСЯ</a:t>
            </a:r>
          </a:p>
          <a:p>
            <a:pPr algn="l"/>
            <a:endParaRPr lang="ru-RU" sz="27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ПРИВЛЕЧЬ ВНИМАНИЕ ВЗРОСЛЫХ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ра!!!!!!!!!!!! КАНИКУЛЫ!!!!!!!!!!!!!!! | МамаЛад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98775" cy="47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71599" y="92022"/>
            <a:ext cx="7610743" cy="17528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 ПРАВИЛА БЕЗОПАСНОСТИ И ПУСТЬ ТВОЙ  ОТДЫХ БУДЕТ ПРИЯТНЫМ!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рхангельск • Городская Админи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4784"/>
            <a:ext cx="38004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8680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ДЕЙСТВУЙ ПО   ПРАВИЛУ «ТРЁХ С» : </a:t>
            </a: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СТОЙ! СМОТРИ! СЛУШАЙ!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033378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ПОМНИ О «ЛОВУШКАХ НА ДОРОГАХ»!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501008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СОБЛЮДАЙ ПРАВИЛА ДЛЯ ПЕШЕХОДОВ И ВЕЛОСИПЕДИСТОВ!</a:t>
            </a:r>
          </a:p>
          <a:p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53\Desktop\Рабочие документы\ТЕКУЩИЙ 2019 -2020 учебный год\ПДД  - ОТВЕТСТВЕННЫЙ\На печать 2020 сдача школы\Сканы\безопасные прогулки  1  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5" y="476672"/>
            <a:ext cx="9088903" cy="59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53\Desktop\Рабочие документы\ТЕКУЩИЙ 2019 -2020 учебный год\ПДД  - ОТВЕТСТВЕННЫЙ\На печать 2020 сдача школы\Сканы\безопасные прогулки 2 презент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8704"/>
            <a:ext cx="8928992" cy="69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53\Desktop\Рабочие документы\ТЕКУЩИЙ 2019 -2020 учебный год\ПДД  - ОТВЕТСТВЕННЫЙ\На печать 2020 сдача школы\Сканы\внимание, дети 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2204864"/>
            <a:ext cx="881348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53\Desktop\Рабочие документы\ТЕКУЩИЙ 2019 -2020 учебный год\ПДД  - ОТВЕТСТВЕННЫЙ\На печать 2020 сдача школы\Сканы\внимание, дети  2 для презента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112568" cy="16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5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7704667" cy="533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 НА ДОРОГЕ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995936" y="1092505"/>
            <a:ext cx="4915316" cy="792088"/>
          </a:xfrm>
          <a:custGeom>
            <a:avLst/>
            <a:gdLst>
              <a:gd name="connsiteX0" fmla="*/ 0 w 3951901"/>
              <a:gd name="connsiteY0" fmla="*/ 0 h 1234969"/>
              <a:gd name="connsiteX1" fmla="*/ 3951901 w 3951901"/>
              <a:gd name="connsiteY1" fmla="*/ 0 h 1234969"/>
              <a:gd name="connsiteX2" fmla="*/ 3951901 w 3951901"/>
              <a:gd name="connsiteY2" fmla="*/ 1234969 h 1234969"/>
              <a:gd name="connsiteX3" fmla="*/ 0 w 3951901"/>
              <a:gd name="connsiteY3" fmla="*/ 1234969 h 1234969"/>
              <a:gd name="connsiteX4" fmla="*/ 0 w 3951901"/>
              <a:gd name="connsiteY4" fmla="*/ 0 h 12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901" h="1234969">
                <a:moveTo>
                  <a:pt x="0" y="0"/>
                </a:moveTo>
                <a:lnTo>
                  <a:pt x="3951901" y="0"/>
                </a:lnTo>
                <a:lnTo>
                  <a:pt x="3951901" y="1234969"/>
                </a:lnTo>
                <a:lnTo>
                  <a:pt x="0" y="1234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486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«Закрытый обзор»</a:t>
            </a:r>
            <a:endParaRPr lang="ru-RU" sz="30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071" y="1075556"/>
            <a:ext cx="2823865" cy="20882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4229985" y="3574209"/>
            <a:ext cx="4909507" cy="648072"/>
          </a:xfrm>
          <a:custGeom>
            <a:avLst/>
            <a:gdLst>
              <a:gd name="connsiteX0" fmla="*/ 0 w 3951901"/>
              <a:gd name="connsiteY0" fmla="*/ 0 h 1234969"/>
              <a:gd name="connsiteX1" fmla="*/ 3951901 w 3951901"/>
              <a:gd name="connsiteY1" fmla="*/ 0 h 1234969"/>
              <a:gd name="connsiteX2" fmla="*/ 3951901 w 3951901"/>
              <a:gd name="connsiteY2" fmla="*/ 1234969 h 1234969"/>
              <a:gd name="connsiteX3" fmla="*/ 0 w 3951901"/>
              <a:gd name="connsiteY3" fmla="*/ 1234969 h 1234969"/>
              <a:gd name="connsiteX4" fmla="*/ 0 w 3951901"/>
              <a:gd name="connsiteY4" fmla="*/ 0 h 12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901" h="1234969">
                <a:moveTo>
                  <a:pt x="0" y="0"/>
                </a:moveTo>
                <a:lnTo>
                  <a:pt x="3951901" y="0"/>
                </a:lnTo>
                <a:lnTo>
                  <a:pt x="3951901" y="1234969"/>
                </a:lnTo>
                <a:lnTo>
                  <a:pt x="0" y="1234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486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1" kern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«Отвлечение внимания»</a:t>
            </a:r>
            <a:endParaRPr lang="ru-RU" sz="25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75" y="3284984"/>
            <a:ext cx="2751857" cy="336563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AutoShape 2" descr="Ловушки» закрытого обзора | РАД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Ловушки» закрытого обзора | РАДУ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0910"/>
            <a:ext cx="35678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ЕЛЕФОН И НАУШНИКИ ОПАСНЫ НА ДОРОГЕ - Новости - МО МВД &quot;Заречный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50" y="4240289"/>
            <a:ext cx="3384376" cy="23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Жилая зона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122413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03572" y="160339"/>
            <a:ext cx="5316700" cy="5674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ГУЛЯЙ БЕЗОПАСНО!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36305" y="3298265"/>
            <a:ext cx="6228183" cy="14607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ЗНАКОМОЙ КОМПАНИИ ИЛИ В СОПРОВОЖДЕНИИ ВЗРОСЛЫХ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575" y="2706758"/>
            <a:ext cx="8554060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СПЕЦИАЛЬНО ОТВЕДЕННЫХ МЕСТАХ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60604" y="4372733"/>
            <a:ext cx="5757192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СВЕТЛОЕ ВРЕМЯ СУТОК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Организация работы по ОБЖ детей младшей группы в детском саду и семь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79" y="991963"/>
            <a:ext cx="2381438" cy="15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Безопасность жизнедеятельности детей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Безопасность жизнедеятельности детей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ЦППРК | Как бы сильно ни было наше беспокойство… (Безопасно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63" y="998178"/>
            <a:ext cx="2398234" cy="17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Боремся с детской скукой, или Учите детей играть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9" y="3284985"/>
            <a:ext cx="2535833" cy="22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83768" y="5292485"/>
            <a:ext cx="6374821" cy="15445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НА СВЯЗИ!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знать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тобой всё в порядке. 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4" descr="Что нельзя делать в гостиницах и отелях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Ребенок в 1 год не понимает слово &quot;нельзя&quot;, что делать? | Мамины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6404"/>
            <a:ext cx="1169255" cy="11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👍 Эмодзи Большой палец вверх – скопировать код смайлика, значение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78" y="5564025"/>
            <a:ext cx="1193071" cy="11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вести себя с незнакомыми людьми на улице | Детк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0"/>
            <a:ext cx="9109751" cy="69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Ребенок в 1 год не понимает слово &quot;нельзя&quot;, что делать? | Мамины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13" y="332656"/>
            <a:ext cx="1169255" cy="11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РОК БЕЗОПАСНОСТИ «ОДИН ДОМА» - 14 Июня 2016 - Cайт коррекционно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241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ЛОВУШКИ НА ДОРОГЕ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user53</dc:creator>
  <cp:lastModifiedBy>user53</cp:lastModifiedBy>
  <cp:revision>15</cp:revision>
  <dcterms:created xsi:type="dcterms:W3CDTF">2020-05-31T05:16:10Z</dcterms:created>
  <dcterms:modified xsi:type="dcterms:W3CDTF">2020-05-31T11:38:36Z</dcterms:modified>
</cp:coreProperties>
</file>