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6" r:id="rId10"/>
    <p:sldId id="265" r:id="rId11"/>
    <p:sldId id="269" r:id="rId12"/>
    <p:sldId id="270" r:id="rId13"/>
    <p:sldId id="267" r:id="rId14"/>
    <p:sldId id="268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'Лист1'!$B$1</c:f>
              <c:strCache>
                <c:ptCount val="1"/>
                <c:pt idx="0">
                  <c:v>Питаетесь ли вы правильно?</c:v>
                </c:pt>
              </c:strCache>
            </c:strRef>
          </c:tx>
          <c:explosion val="10"/>
          <c:dPt>
            <c:idx val="0"/>
            <c:explosion val="0"/>
          </c:dPt>
          <c:dPt>
            <c:idx val="1"/>
            <c:explosion val="0"/>
          </c:dPt>
          <c:dPt>
            <c:idx val="2"/>
            <c:explosion val="0"/>
          </c:dPt>
          <c:cat>
            <c:strRef>
              <c:f>'Лист1'!$A$2:$A$4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иногда</c:v>
                </c:pt>
              </c:strCache>
            </c:strRef>
          </c:cat>
          <c:val>
            <c:numRef>
              <c:f>'Лист1'!$B$2:$B$4</c:f>
              <c:numCache>
                <c:formatCode>General</c:formatCode>
                <c:ptCount val="3"/>
                <c:pt idx="0">
                  <c:v>6</c:v>
                </c:pt>
                <c:pt idx="1">
                  <c:v>28</c:v>
                </c:pt>
                <c:pt idx="2">
                  <c:v>13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F1D05-DBD5-41FE-8A1C-2E00127BFB07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51F6-6213-48F8-AD60-CD80B45D2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F1D05-DBD5-41FE-8A1C-2E00127BFB07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51F6-6213-48F8-AD60-CD80B45D2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F1D05-DBD5-41FE-8A1C-2E00127BFB07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51F6-6213-48F8-AD60-CD80B45D2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F1D05-DBD5-41FE-8A1C-2E00127BFB07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51F6-6213-48F8-AD60-CD80B45D2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F1D05-DBD5-41FE-8A1C-2E00127BFB07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51F6-6213-48F8-AD60-CD80B45D2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F1D05-DBD5-41FE-8A1C-2E00127BFB07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51F6-6213-48F8-AD60-CD80B45D2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F1D05-DBD5-41FE-8A1C-2E00127BFB07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51F6-6213-48F8-AD60-CD80B45D2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F1D05-DBD5-41FE-8A1C-2E00127BFB07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51F6-6213-48F8-AD60-CD80B45D2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F1D05-DBD5-41FE-8A1C-2E00127BFB07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51F6-6213-48F8-AD60-CD80B45D2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F1D05-DBD5-41FE-8A1C-2E00127BFB07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51F6-6213-48F8-AD60-CD80B45D2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F1D05-DBD5-41FE-8A1C-2E00127BFB07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51F6-6213-48F8-AD60-CD80B45D2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F1D05-DBD5-41FE-8A1C-2E00127BFB07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B51F6-6213-48F8-AD60-CD80B45D2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7772400" cy="1470025"/>
          </a:xfrm>
        </p:spPr>
        <p:txBody>
          <a:bodyPr/>
          <a:lstStyle/>
          <a:p>
            <a:r>
              <a:rPr lang="ru-RU" dirty="0" smtClean="0"/>
              <a:t>Здоровый образ жизни.</a:t>
            </a:r>
            <a:br>
              <a:rPr lang="ru-RU" dirty="0" smtClean="0"/>
            </a:br>
            <a:r>
              <a:rPr lang="ru-RU" dirty="0" smtClean="0"/>
              <a:t>Здоровое питание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3789040"/>
            <a:ext cx="3888432" cy="252028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Стародубцев Игорь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 4а класса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6597352"/>
          </a:xfrm>
        </p:spPr>
        <p:txBody>
          <a:bodyPr anchor="t"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чему приводит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неправильное питание: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Сахарный диабет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Артериальная гипертензия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шемическая болезнь сердца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Артроз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Опухолевые заболевания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Нарушение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репродуктивных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функций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работе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желудочно-кишечного тракта</a:t>
            </a: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 anchor="t"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Мной был проведен эксперимент.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 неделю находился на правильном питание.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Исключил солёное, жареное, сладкое.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окончании недели я ощутил лёгкость,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улучшился сон, повысилась выносливость и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работоспособность.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 разработал план меню на три дня 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гигивики\Desktop\дистант\пироги\img_4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077072"/>
            <a:ext cx="3510918" cy="2319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2808"/>
            <a:ext cx="757118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Завтрак: Каша рисовая на молоке 150гр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Обед: Куриный суп с вермишелью 200гр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Морковное пюре с куриной котлетой 180гр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Компот из сухофруктов 200гр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Полдник: Запеканка из брокколи и цветной капусты 100гр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Ужин: Рыбные котлеты  150гр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Зеленый чай с мелиссой 200гр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Завтрак: Овсяная каша 150гр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Обед: Гречневый суп с фрикадельками 200гр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Картофельное пюре с мясной котлетой 180гр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Чай черный 200гр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Полдник: Запеканка из брокколи и цветной капусты 100гр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Ужин: Курица, запеченная в духовке   150гр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Отварной картофель 100гр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Зеленый чай 200гр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Завтрак: Пшенная каша 150гр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Обед: Куриный суп с вермишелью 200гр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Чай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каркаде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200гр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Полдник: Творожная запеканка 100гр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Ужин: Рыбные котлеты 150гр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Зеленый чай 200гр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 anchor="t"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результате исследования 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анкетирование среди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сверстников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составил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диаграмму.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 да - 6 человек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 нет -28 человек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 иногда – 13 человек</a:t>
            </a:r>
            <a:endParaRPr lang="ru-RU" sz="2400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683568" y="2492896"/>
          <a:ext cx="784887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видно по итогам опроса что большая часть не придерживается </a:t>
            </a:r>
            <a:r>
              <a:rPr lang="ru-RU" dirty="0" smtClean="0"/>
              <a:t>здорового питания!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268776"/>
            <a:ext cx="8064896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ючение: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правильно питаться, то мы будем меньше болеть, будем более сильными, веселыми.</a:t>
            </a:r>
            <a:r>
              <a:rPr lang="ru-RU" sz="3200" dirty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Пища </a:t>
            </a:r>
            <a:r>
              <a:rPr lang="ru-RU" sz="3200" dirty="0"/>
              <a:t>– это источник энергии для человека, и избыток или недостаток её – проблема. Нужно смолоду научиться соблюдать «золотую» середину, не допуская переедания или недоедания, иначе можно заработать серьёзные болезни. Надо жить в гармонии с собой и с окружающими нас продуктами</a:t>
            </a:r>
            <a:r>
              <a:rPr lang="ru-RU" sz="3200" dirty="0" smtClean="0"/>
              <a:t>!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35847"/>
            <a:ext cx="8435279" cy="40318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Собрать информацию о правильном питание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литературу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выяснить, какие продукты наносят вред нашему здоровью;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узнать о полезных продуктах и правилах здорового питания;.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/>
              <a:t>Актуальность темы: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В настоящее  время  возросла  актуальность здорового образа  жизни. В результате неправильного питания происходит ухудшение здоровья человека. Время компьютеров, телевидения, огромной интеллектуальной нагрузки в школе, снижения интереса к спорту, время </a:t>
            </a:r>
            <a:r>
              <a:rPr lang="ru-RU" sz="3200" dirty="0" err="1"/>
              <a:t>фаст-фудов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Сбалансированное питание </a:t>
            </a:r>
            <a:r>
              <a:rPr lang="ru-RU" sz="2800" dirty="0"/>
              <a:t>подразумевает баланс между поступающей в организм энергией и расходуемой на обеспечение процессов жизнедеятельности.</a:t>
            </a:r>
          </a:p>
        </p:txBody>
      </p:sp>
      <p:pic>
        <p:nvPicPr>
          <p:cNvPr id="17410" name="Picture 2" descr="https://sun9-79.userapi.com/impg/g6nqQAINuuIeGM3OQigyGWm_c6jD2EzSnMQmZw/L1J-tgs-_B8.jpg?size=1200x900&amp;quality=95&amp;sign=f809c4fc5bd7b362b1d429362cea1597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970838"/>
            <a:ext cx="6516216" cy="4887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Что же содержится в продуктах?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Витамины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— необходимые человеку низкомолекулярные органические соединения. Они не синтезируются организмом, поэтому должны поступать с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пищей.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Весной эта проблема актуальна как никогда.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un9-75.userapi.com/impg/YVugwZ5ExG_aJ1TToiT8MfZERSckW0yi7K7i7w/W7mq3OkzOxQ.jpg?size=960x720&amp;quality=95&amp;sign=6a31d8ae8bde5d0fe4f76a5bc75dd7a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 anchor="t"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Напитки для здоровья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Чай неспроста считался лечебным напитком. Он содержит множество кислот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Бодрящее и тонизирующее действие чая объясняется наличием в нем теина – чайного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кофеина.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earth-chronicles.ru/Publications_15/177/e11ef0d627dc5d2b823acf852f62fa95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068960"/>
            <a:ext cx="3435350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un9-61.userapi.com/impg/JlrQFbv5fOmX9gcIlDdfhm7tJYnaA5FP4hod4g/zPbRS-PD2u8.jpg?size=1004x670&amp;quality=95&amp;sign=f1f9d355765ea0aca79d7779f40e791f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023548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45.userapi.com/impg/B6qFsmboRPDvLSz5pJyuT3Z2rOKeAfjv8x7jZw/Jn3oAXywHC8.jpg?size=1024x686&amp;quality=95&amp;sign=59e7fc4672cb6d7677a77428393bf97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068960"/>
            <a:ext cx="5256224" cy="352126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Последствия неправильного питания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болезни от неправильного питания возникают в основном от того, что человек употребляет в пищу далеко не самые полезные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продукты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140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Здоровый образ жизни. Здоровое питание</vt:lpstr>
      <vt:lpstr>Цель:  Собрать информацию о правильном питание  Задачи:  Изучить литературу  выяснить, какие продукты наносят вред нашему здоровью;  узнать о полезных продуктах и правилах здорового питания;.</vt:lpstr>
      <vt:lpstr>Актуальность темы: В настоящее  время  возросла  актуальность здорового образа  жизни. В результате неправильного питания происходит ухудшение здоровья человека. Время компьютеров, телевидения, огромной интеллектуальной нагрузки в школе, снижения интереса к спорту, время фаст-фудов </vt:lpstr>
      <vt:lpstr>Сбалансированное питание подразумевает баланс между поступающей в организм энергией и расходуемой на обеспечение процессов жизнедеятельности.</vt:lpstr>
      <vt:lpstr> Что же содержится в продуктах?    Витамины — необходимые человеку низкомолекулярные органические соединения. Они не синтезируются организмом, поэтому должны поступать с пищей. Весной эта проблема актуальна как никогда. </vt:lpstr>
      <vt:lpstr>Слайд 6</vt:lpstr>
      <vt:lpstr>Напитки для здоровья.  Чай неспроста считался лечебным напитком. Он содержит множество кислот   Бодрящее и тонизирующее действие чая объясняется наличием в нем теина – чайного кофеина.</vt:lpstr>
      <vt:lpstr>Слайд 8</vt:lpstr>
      <vt:lpstr>Последствия неправильного питания Все болезни от неправильного питания возникают в основном от того, что человек употребляет в пищу далеко не самые полезные продукты</vt:lpstr>
      <vt:lpstr>К чему приводит неправильное питание:  Сахарный диабет Артериальная гипертензия Ишемическая болезнь сердца Артроз Опухолевые заболевания Нарушение репродуктивных функций Проблемы в работе желудочно-кишечного тракта </vt:lpstr>
      <vt:lpstr>Мной был проведен эксперимент.  Я неделю находился на правильном питание. Исключил солёное, жареное, сладкое. По окончании недели я ощутил лёгкость, улучшился сон, повысилась выносливость и  работоспособность. Я разработал план меню на три дня .  </vt:lpstr>
      <vt:lpstr> Завтрак: Каша рисовая на молоке 150гр Обед: Куриный суп с вермишелью 200гр           Морковное пюре с куриной котлетой 180гр            Компот из сухофруктов 200гр Полдник: Запеканка из брокколи и цветной капусты 100гр Ужин: Рыбные котлеты  150гр            Зеленый чай с мелиссой 200гр Завтрак: Овсяная каша 150гр Обед: Гречневый суп с фрикадельками 200гр            Картофельное пюре с мясной котлетой 180гр            Чай черный 200гр Полдник: Запеканка из брокколи и цветной капусты 100гр Ужин: Курица, запеченная в духовке   150гр            Отварной картофель 100гр            Зеленый чай 200гр Завтрак: Пшенная каша 150гр Обед: Куриный суп с вермишелью 200гр            Чай каркаде 200гр Полдник: Творожная запеканка 100гр . Ужин: Рыбные котлеты 150гр            Зеленый чай 200гр</vt:lpstr>
      <vt:lpstr>В результате исследования я провел анкетирование среди сверстников и составил диаграмму. Ответ да - 6 человек Ответ нет -28 человек Ответ иногда – 13 человек</vt:lpstr>
      <vt:lpstr>Как видно по итогам опроса что большая часть не придерживается здорового питания! </vt:lpstr>
      <vt:lpstr>Заключение: Если правильно питаться, то мы будем меньше болеть, будем более сильными, веселыми.  Пища – это источник энергии для человека, и избыток или недостаток её – проблема. Нужно смолоду научиться соблюдать «золотую» середину, не допуская переедания или недоедания, иначе можно заработать серьёзные болезни. Надо жить в гармонии с собой и с окружающими нас продуктами!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26</cp:revision>
  <dcterms:created xsi:type="dcterms:W3CDTF">2022-01-17T10:35:59Z</dcterms:created>
  <dcterms:modified xsi:type="dcterms:W3CDTF">2022-01-18T05:47:47Z</dcterms:modified>
</cp:coreProperties>
</file>