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1" r:id="rId6"/>
    <p:sldId id="273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рхангельск • Городская Админи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1" y="3429000"/>
            <a:ext cx="2416095" cy="31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65" y="3390764"/>
            <a:ext cx="1700271" cy="31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97337"/>
            <a:ext cx="5152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УРОК БЕЗОПАСНОСТИ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021158"/>
            <a:ext cx="585942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0" b="1" dirty="0" smtClean="0">
                <a:solidFill>
                  <a:srgbClr val="FF0000"/>
                </a:solidFill>
              </a:rPr>
              <a:t>СНОВА В ШКОЛУ ! </a:t>
            </a:r>
            <a:endParaRPr lang="ru-RU" sz="55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s://novodugino.admin-smolensk.ru/files/198/kolokol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07" y="0"/>
            <a:ext cx="2340260" cy="31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1.bp.blogspot.com/-_paGF2wntyE/XaFsCTi1tAI/AAAAAAAAE0k/KSM8PzhDxMgKGyAsgTqNTCQ6KOL5_NjFgCLcBGAsYHQ/s1600/cliparts_shapka_os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714" y="13741"/>
            <a:ext cx="6156176" cy="9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рхангельск • Городская Админи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" y="4136484"/>
            <a:ext cx="1920870" cy="24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29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НЕДЕЛЮ СЕНТЯБРЯ  составь безопасный маршрут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– ШКОЛА-ДОМ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Вклей его в школьный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дневник.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033378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  именно тот маршрут, которым ты будешь ходить в школу и возвращаться домой каждый день.  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447197"/>
            <a:ext cx="57606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Обсуди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путь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 </a:t>
            </a: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места, в которых нужно быть особенно внимательным!   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303375"/>
            <a:ext cx="69127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привозят на машине, отметь место, где обычно паркуются родители и проложи  свой маршрут до школы. 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32" y="1484784"/>
            <a:ext cx="8317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ОТНЕСИСЬ К ЭТОМУ    ОТВЕТСТВЕННО!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НУЖНО,  ПОПРОСИ ПОМОЩИ РОДИТЕЛЕЙ!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.orgpage.ru/logos/16/24/map_16244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40" y="4109519"/>
            <a:ext cx="2304556" cy="1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4.depositphotos.com/2747043/29523/v/450/depositphotos_295231048-stock-illustration-boy-and-girls-are-go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0" y="4109520"/>
            <a:ext cx="1337678" cy="13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ubodom.com/upload/medialibrary/9cf/9cf6f7f65d09e76fac41cdd5c840ea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2154" y="4942851"/>
            <a:ext cx="896616" cy="5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lubodom.com/upload/medialibrary/9cf/9cf6f7f65d09e76fac41cdd5c840ea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93132" y="4942851"/>
            <a:ext cx="896616" cy="5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ubodom.com/upload/medialibrary/9cf/9cf6f7f65d09e76fac41cdd5c840ea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75898" y="4778359"/>
            <a:ext cx="896616" cy="5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orage.myseldon.com/news_pict_E4/E4BE1234194935E6EFFF93B0C5FF59D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39" y="2636912"/>
            <a:ext cx="2854268" cy="29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Dj1cg_ZXoAAECT3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" y="714584"/>
            <a:ext cx="4288836" cy="28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Архангельск • Городская 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" y="4136484"/>
            <a:ext cx="1920870" cy="24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811887"/>
            <a:ext cx="4032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ПРАВИЛА ПЕРЕХОДА ПРОЕЗЖЕЙ ЧАСТИ!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269" y="3782541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СТОЙ!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269" y="45799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СМОТРИ!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515" y="55172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СЛУШАЙ!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3\Desktop\Рабочие документы\ТЕКУЩИЙ 2019 -2020 учебный год\ПДД  - ОТВЕТСТВЕННЫЙ\На печать 2020 сдача школы\Сканы\безопасные прогулки  1  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5" y="476672"/>
            <a:ext cx="9088903" cy="59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53\Desktop\Рабочие документы\ТЕКУЩИЙ 2019 -2020 учебный год\ПДД  - ОТВЕТСТВЕННЫЙ\На печать 2020 сдача школы\Сканы\безопасные прогулки 2 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8704"/>
            <a:ext cx="8928992" cy="69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025922" cy="6733897"/>
            <a:chOff x="0" y="0"/>
            <a:chExt cx="9025922" cy="6733897"/>
          </a:xfrm>
        </p:grpSpPr>
        <p:pic>
          <p:nvPicPr>
            <p:cNvPr id="1026" name="Picture 2" descr="https://s11043.edu35.ru/images/11-05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25922" cy="6381328"/>
            </a:xfrm>
            <a:prstGeom prst="rect">
              <a:avLst/>
            </a:prstGeom>
            <a:noFill/>
          </p:spPr>
        </p:pic>
        <p:pic>
          <p:nvPicPr>
            <p:cNvPr id="3" name="Рисунок 2" descr="C:\Users\Елена Кравченко\AppData\Local\Microsoft\Windows\INetCache\Content.Word\лого ГИБДД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157192"/>
              <a:ext cx="1514475" cy="15767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7704667" cy="533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 НА ДОРОГЕ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995936" y="1092505"/>
            <a:ext cx="4915316" cy="792088"/>
          </a:xfrm>
          <a:custGeom>
            <a:avLst/>
            <a:gdLst>
              <a:gd name="connsiteX0" fmla="*/ 0 w 3951901"/>
              <a:gd name="connsiteY0" fmla="*/ 0 h 1234969"/>
              <a:gd name="connsiteX1" fmla="*/ 3951901 w 3951901"/>
              <a:gd name="connsiteY1" fmla="*/ 0 h 1234969"/>
              <a:gd name="connsiteX2" fmla="*/ 3951901 w 3951901"/>
              <a:gd name="connsiteY2" fmla="*/ 1234969 h 1234969"/>
              <a:gd name="connsiteX3" fmla="*/ 0 w 3951901"/>
              <a:gd name="connsiteY3" fmla="*/ 1234969 h 1234969"/>
              <a:gd name="connsiteX4" fmla="*/ 0 w 3951901"/>
              <a:gd name="connsiteY4" fmla="*/ 0 h 12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901" h="1234969">
                <a:moveTo>
                  <a:pt x="0" y="0"/>
                </a:moveTo>
                <a:lnTo>
                  <a:pt x="3951901" y="0"/>
                </a:lnTo>
                <a:lnTo>
                  <a:pt x="3951901" y="1234969"/>
                </a:lnTo>
                <a:lnTo>
                  <a:pt x="0" y="1234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486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«Закрытый обзор»</a:t>
            </a:r>
            <a:endParaRPr lang="ru-RU" sz="3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071" y="1075556"/>
            <a:ext cx="2823865" cy="208823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4229985" y="3574209"/>
            <a:ext cx="4909507" cy="648072"/>
          </a:xfrm>
          <a:custGeom>
            <a:avLst/>
            <a:gdLst>
              <a:gd name="connsiteX0" fmla="*/ 0 w 3951901"/>
              <a:gd name="connsiteY0" fmla="*/ 0 h 1234969"/>
              <a:gd name="connsiteX1" fmla="*/ 3951901 w 3951901"/>
              <a:gd name="connsiteY1" fmla="*/ 0 h 1234969"/>
              <a:gd name="connsiteX2" fmla="*/ 3951901 w 3951901"/>
              <a:gd name="connsiteY2" fmla="*/ 1234969 h 1234969"/>
              <a:gd name="connsiteX3" fmla="*/ 0 w 3951901"/>
              <a:gd name="connsiteY3" fmla="*/ 1234969 h 1234969"/>
              <a:gd name="connsiteX4" fmla="*/ 0 w 3951901"/>
              <a:gd name="connsiteY4" fmla="*/ 0 h 12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901" h="1234969">
                <a:moveTo>
                  <a:pt x="0" y="0"/>
                </a:moveTo>
                <a:lnTo>
                  <a:pt x="3951901" y="0"/>
                </a:lnTo>
                <a:lnTo>
                  <a:pt x="3951901" y="1234969"/>
                </a:lnTo>
                <a:lnTo>
                  <a:pt x="0" y="1234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486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«Отвлечение внимания»</a:t>
            </a:r>
            <a:endParaRPr lang="ru-RU" sz="25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5" y="3284984"/>
            <a:ext cx="2751857" cy="336563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AutoShape 2" descr="Ловушки» закрытого обзора | РАД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Ловушки» закрытого обзора | РАДУ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0910"/>
            <a:ext cx="35678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ЕЛЕФОН И НАУШНИКИ ОПАСНЫ НА ДОРОГЕ - Новости - МО МВД &quot;Заречный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50" y="4240289"/>
            <a:ext cx="3384376" cy="23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ucrb.zdrav36.ru/images/uploads/158140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45409"/>
            <a:ext cx="2340368" cy="19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3.stockfresh.com/files/l/lenm/m/77/7084787_stock-vector-hand-was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7" y="4341241"/>
            <a:ext cx="1682734" cy="1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yt3.ggpht.com/a/AATXAJzjcYUIbWT-EN4yCxuqv7Jq-VC9Eidnj_mj2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7" y="155343"/>
            <a:ext cx="2121529" cy="21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0"/>
            <a:ext cx="5316700" cy="567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ЗДОРОВЬЕ!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7972" y="6020274"/>
            <a:ext cx="7370495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МЕСТАХ, ГДЕ МНОГО ЛЮДЕЙ,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- НОСИ МАСКУ!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4341241"/>
            <a:ext cx="648072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 ТЩАТЕЛЬНО МОЙ РУКИ С МЫЛОМ!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057" y="2420888"/>
            <a:ext cx="8280920" cy="119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БЕЗОПАСНОСТИ КАЖДЫЙ  КЛАСС ЗАХОДИТ В ШКОЛУ В СТРОГО  ОТВЕДЕННОЕ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    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РИХОДИ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ВОВРЕМЯ!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290445"/>
            <a:ext cx="6957875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ВХОДЕ В ШКОЛУ  ИЗМЕРЯЕТСЯ ТЕМПЕРАТУРА,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ОБРАБОТАТЬ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РУКИ.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1" y="567462"/>
            <a:ext cx="6494085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ПРИЗНАКАХ ПРОСТУДЫ СООБЩИ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ВЗРОСЛЫМ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5" y="5157591"/>
            <a:ext cx="5100675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ТАРАЙСЯ КАК МОЖНО РЕЖЕ ТРОГАТЬ ЛИЦО РУКАМИ!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66754" y="3452884"/>
            <a:ext cx="7893979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ОБЛОЖКИ НА УЧЕБНИКИ И ТЕТРАДИ. 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ЕГУЛЯРНО ПРОТИРАЙ УЧЕБНЫЕ ПРИНАДЛЕЖНОСТИ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ЛОВУШКИ НА ДОРОГЕ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user53</dc:creator>
  <cp:lastModifiedBy>user53</cp:lastModifiedBy>
  <cp:revision>26</cp:revision>
  <dcterms:created xsi:type="dcterms:W3CDTF">2020-05-31T05:16:10Z</dcterms:created>
  <dcterms:modified xsi:type="dcterms:W3CDTF">2020-08-31T16:03:52Z</dcterms:modified>
</cp:coreProperties>
</file>